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48" r:id="rId2"/>
    <p:sldMasterId id="2147483752" r:id="rId3"/>
    <p:sldMasterId id="2147483757" r:id="rId4"/>
    <p:sldMasterId id="2147483761" r:id="rId5"/>
    <p:sldMasterId id="2147483766" r:id="rId6"/>
    <p:sldMasterId id="2147483771" r:id="rId7"/>
  </p:sldMasterIdLst>
  <p:notesMasterIdLst>
    <p:notesMasterId r:id="rId41"/>
  </p:notesMasterIdLst>
  <p:handoutMasterIdLst>
    <p:handoutMasterId r:id="rId42"/>
  </p:handoutMasterIdLst>
  <p:sldIdLst>
    <p:sldId id="685" r:id="rId8"/>
    <p:sldId id="607" r:id="rId9"/>
    <p:sldId id="711" r:id="rId10"/>
    <p:sldId id="730" r:id="rId11"/>
    <p:sldId id="766" r:id="rId12"/>
    <p:sldId id="791" r:id="rId13"/>
    <p:sldId id="792" r:id="rId14"/>
    <p:sldId id="732" r:id="rId15"/>
    <p:sldId id="767" r:id="rId16"/>
    <p:sldId id="768" r:id="rId17"/>
    <p:sldId id="769" r:id="rId18"/>
    <p:sldId id="770" r:id="rId19"/>
    <p:sldId id="771" r:id="rId20"/>
    <p:sldId id="772" r:id="rId21"/>
    <p:sldId id="773" r:id="rId22"/>
    <p:sldId id="774" r:id="rId23"/>
    <p:sldId id="775" r:id="rId24"/>
    <p:sldId id="776" r:id="rId25"/>
    <p:sldId id="777" r:id="rId26"/>
    <p:sldId id="778" r:id="rId27"/>
    <p:sldId id="779" r:id="rId28"/>
    <p:sldId id="780" r:id="rId29"/>
    <p:sldId id="781" r:id="rId30"/>
    <p:sldId id="782" r:id="rId31"/>
    <p:sldId id="783" r:id="rId32"/>
    <p:sldId id="784" r:id="rId33"/>
    <p:sldId id="785" r:id="rId34"/>
    <p:sldId id="786" r:id="rId35"/>
    <p:sldId id="787" r:id="rId36"/>
    <p:sldId id="788" r:id="rId37"/>
    <p:sldId id="789" r:id="rId38"/>
    <p:sldId id="790" r:id="rId39"/>
    <p:sldId id="762" r:id="rId40"/>
  </p:sldIdLst>
  <p:sldSz cx="9906000" cy="6858000" type="A4"/>
  <p:notesSz cx="6797675" cy="9926638"/>
  <p:defaultTextStyle>
    <a:defPPr>
      <a:defRPr lang="ko-KR"/>
    </a:defPPr>
    <a:lvl1pPr marL="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53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05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58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111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64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16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69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0222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1275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pos="489">
          <p15:clr>
            <a:srgbClr val="A4A3A4"/>
          </p15:clr>
        </p15:guide>
        <p15:guide id="7" pos="5637">
          <p15:clr>
            <a:srgbClr val="A4A3A4"/>
          </p15:clr>
        </p15:guide>
        <p15:guide id="8" pos="5751">
          <p15:clr>
            <a:srgbClr val="A4A3A4"/>
          </p15:clr>
        </p15:guide>
        <p15:guide id="9" pos="3120">
          <p15:clr>
            <a:srgbClr val="A4A3A4"/>
          </p15:clr>
        </p15:guide>
        <p15:guide id="10" pos="580">
          <p15:clr>
            <a:srgbClr val="A4A3A4"/>
          </p15:clr>
        </p15:guide>
        <p15:guide id="11" pos="2757">
          <p15:clr>
            <a:srgbClr val="A4A3A4"/>
          </p15:clr>
        </p15:guide>
        <p15:guide id="12" pos="3483">
          <p15:clr>
            <a:srgbClr val="A4A3A4"/>
          </p15:clr>
        </p15:guide>
        <p15:guide id="13" pos="3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nhee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4"/>
    <a:srgbClr val="F2F2F2"/>
    <a:srgbClr val="C6C6C6"/>
    <a:srgbClr val="7F7F7F"/>
    <a:srgbClr val="BFBFBF"/>
    <a:srgbClr val="7C6E88"/>
    <a:srgbClr val="8282F6"/>
    <a:srgbClr val="9A9AF8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3" autoAdjust="0"/>
    <p:restoredTop sz="96405" autoAdjust="0"/>
  </p:normalViewPr>
  <p:slideViewPr>
    <p:cSldViewPr snapToGrid="0">
      <p:cViewPr varScale="1">
        <p:scale>
          <a:sx n="99" d="100"/>
          <a:sy n="99" d="100"/>
        </p:scale>
        <p:origin x="200" y="768"/>
      </p:cViewPr>
      <p:guideLst>
        <p:guide orient="horz" pos="391"/>
        <p:guide orient="horz" pos="4020"/>
        <p:guide orient="horz" pos="3929"/>
        <p:guide orient="horz" pos="1275"/>
        <p:guide orient="horz" pos="890"/>
        <p:guide pos="489"/>
        <p:guide pos="5637"/>
        <p:guide pos="5751"/>
        <p:guide pos="3120"/>
        <p:guide pos="580"/>
        <p:guide pos="2757"/>
        <p:guide pos="3483"/>
        <p:guide pos="3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A476-F6AF-4AE0-A280-29AFA2450786}" type="datetimeFigureOut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2018. 2. 22.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A4A8-DD62-4C16-9547-CF85A0D08043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‹#›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01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E96-DA3B-46D9-8953-03187693C06C}" type="datetimeFigureOut">
              <a:rPr lang="ko-KR" altLang="en-US" smtClean="0"/>
              <a:pPr/>
              <a:t>2018. 2. 22.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1C52D-6E31-4DDE-99DD-4FADD46A4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7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333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56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1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650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88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/>
              <a:pPr/>
              <a:t>2018. 2. 22.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>
                <a:solidFill>
                  <a:prstClr val="black"/>
                </a:solidFill>
              </a:rPr>
              <a:pPr/>
              <a:t>2018. 2. 22.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978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6780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793377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054519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710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071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4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 hasCustomPrompt="1"/>
          </p:nvPr>
        </p:nvSpPr>
        <p:spPr>
          <a:xfrm>
            <a:off x="565518" y="618366"/>
            <a:ext cx="8597666" cy="24622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600" b="1" kern="1200" spc="-6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 </a:t>
            </a:r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819755" y="230489"/>
            <a:ext cx="8335614" cy="30777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000" b="1" spc="-60" baseline="0" dirty="0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60215" y="248970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800" b="1" spc="-60" baseline="0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, 간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3306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75" r:id="rId4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11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780113" y="1616023"/>
            <a:ext cx="4741331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1" spc="-60" dirty="0">
                <a:solidFill>
                  <a:prstClr val="black">
                    <a:lumMod val="65000"/>
                    <a:lumOff val="35000"/>
                  </a:prstClr>
                </a:solidFill>
              </a:rPr>
              <a:t>Android Developer</a:t>
            </a:r>
          </a:p>
          <a:p>
            <a:pPr algn="l">
              <a:defRPr/>
            </a:pPr>
            <a:r>
              <a:rPr lang="en-US" altLang="ko-KR" sz="3200" b="1" spc="-60" dirty="0">
                <a:solidFill>
                  <a:srgbClr val="FF0000"/>
                </a:solidFill>
              </a:rPr>
              <a:t>Portfolio</a:t>
            </a:r>
            <a:endParaRPr lang="ko-KR" altLang="en-US" sz="3200" b="1" spc="-60" dirty="0">
              <a:solidFill>
                <a:srgbClr val="FF0000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72494" y="2841334"/>
            <a:ext cx="4756571" cy="299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R="0" lvl="0" indent="0" defTabSz="914229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-60" normalizeH="0" baseline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defRPr>
            </a:lvl1pPr>
          </a:lstStyle>
          <a:p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</a:rPr>
              <a:t>- </a:t>
            </a: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김기훈</a:t>
            </a:r>
          </a:p>
        </p:txBody>
      </p:sp>
      <p:pic>
        <p:nvPicPr>
          <p:cNvPr id="1026" name="Picture 2" descr="Android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4" r="25584"/>
          <a:stretch/>
        </p:blipFill>
        <p:spPr bwMode="auto">
          <a:xfrm>
            <a:off x="5521444" y="1616023"/>
            <a:ext cx="351826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37225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메인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4-2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kt</a:t>
            </a:r>
            <a:r>
              <a:rPr lang="en-US" altLang="ko-KR" dirty="0"/>
              <a:t> </a:t>
            </a:r>
            <a:r>
              <a:rPr lang="ko-KR" altLang="en-US" dirty="0"/>
              <a:t>스팸차단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953280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FragmentActivity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 </a:t>
                      </a:r>
                      <a:r>
                        <a:rPr lang="ko-KR" altLang="en-US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화면별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별도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ViewPager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연계하여 스크롤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View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적용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Open Lib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적용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(Progress Wheel)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DrawLayout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적용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파편화된 해상도 완벽 대응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/>
          <a:stretch/>
        </p:blipFill>
        <p:spPr>
          <a:xfrm>
            <a:off x="729045" y="1852260"/>
            <a:ext cx="2367830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497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리스트 구성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4-3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kt</a:t>
            </a:r>
            <a:r>
              <a:rPr lang="en-US" altLang="ko-KR" dirty="0"/>
              <a:t> </a:t>
            </a:r>
            <a:r>
              <a:rPr lang="ko-KR" altLang="en-US" dirty="0"/>
              <a:t>스팸차단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43626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리스트 구성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중 리스트 구성 화면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내의 별도 검색구성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단어 입력 시 실시간 검색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Fragment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</a:t>
                      </a: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FragmentActivitiy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와의 원활한 이벤트 처리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List + </a:t>
                      </a: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Adpater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별도 구성으로 </a:t>
                      </a: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CustomList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구성 완료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/>
          <a:stretch/>
        </p:blipFill>
        <p:spPr>
          <a:xfrm>
            <a:off x="729045" y="1852260"/>
            <a:ext cx="2367830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803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Navigation</a:t>
            </a:r>
            <a:endParaRPr lang="ko-KR" altLang="en-US" sz="1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4-4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kt</a:t>
            </a:r>
            <a:r>
              <a:rPr lang="en-US" altLang="ko-KR" dirty="0"/>
              <a:t> </a:t>
            </a:r>
            <a:r>
              <a:rPr lang="ko-KR" altLang="en-US" dirty="0"/>
              <a:t>스팸차단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917950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Navigation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DrawLayout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Left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메뉴를 </a:t>
                      </a:r>
                      <a:r>
                        <a:rPr lang="ko-KR" altLang="en-US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커스텀하여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구성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ExpandableListView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사용하여 사용자가 스크롤 하지않고 원하는 메뉴에 접근 가능하도록 펼쳐지는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List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구성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파편화된 해상도 완벽 지원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9-patch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적용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"/>
          <a:stretch/>
        </p:blipFill>
        <p:spPr>
          <a:xfrm>
            <a:off x="729045" y="1852260"/>
            <a:ext cx="2374451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374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en-US" altLang="ko-KR" sz="1400" dirty="0" err="1"/>
              <a:t>OpenSource</a:t>
            </a:r>
            <a:r>
              <a:rPr lang="en-US" altLang="ko-KR" sz="1400" dirty="0"/>
              <a:t> License </a:t>
            </a:r>
            <a:r>
              <a:rPr lang="ko-KR" altLang="en-US" sz="1400" dirty="0"/>
              <a:t>공지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4-5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kt</a:t>
            </a:r>
            <a:r>
              <a:rPr lang="en-US" altLang="ko-KR" dirty="0"/>
              <a:t> </a:t>
            </a:r>
            <a:r>
              <a:rPr lang="ko-KR" altLang="en-US" dirty="0"/>
              <a:t>스팸차단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61774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오픈소스 라이선스 화면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OpenSource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 시 라이브러리 확인 및 별도 관리를 통한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License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위반하지 않음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관리 및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License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변경 시 내용수정을 위해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APK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별도 배포를 하지 않으려 </a:t>
                      </a: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Webview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구성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/>
          <a:stretch/>
        </p:blipFill>
        <p:spPr>
          <a:xfrm>
            <a:off x="729045" y="1852260"/>
            <a:ext cx="2367830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093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Content Provider </a:t>
            </a:r>
            <a:r>
              <a:rPr lang="ko-KR" altLang="en-US" sz="1400" dirty="0"/>
              <a:t>사용으로 내부 </a:t>
            </a:r>
            <a:r>
              <a:rPr lang="en-US" altLang="ko-KR" sz="1400" dirty="0"/>
              <a:t>DB </a:t>
            </a:r>
            <a:r>
              <a:rPr lang="ko-KR" altLang="en-US" sz="1400" dirty="0"/>
              <a:t>접근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4-6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kt</a:t>
            </a:r>
            <a:r>
              <a:rPr lang="en-US" altLang="ko-KR" dirty="0"/>
              <a:t> </a:t>
            </a:r>
            <a:r>
              <a:rPr lang="ko-KR" altLang="en-US" dirty="0"/>
              <a:t>스팸차단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85192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내부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에서 내용 가져와 리스트 구성한 화면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화면은 단말에 저장된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SMS / MMS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가져와 리스트로 구성한 화면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 지정 가능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날짜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SMS or MMS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구분 등 내용 확인 가능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이외 주소록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통화목록 가져오는 기능 구현 완료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별도 화면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/>
          <a:stretch/>
        </p:blipFill>
        <p:spPr>
          <a:xfrm>
            <a:off x="729045" y="1852260"/>
            <a:ext cx="236783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Android M </a:t>
            </a:r>
            <a:r>
              <a:rPr lang="ko-KR" altLang="en-US" sz="1400" dirty="0"/>
              <a:t>권한 대응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4-7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kt</a:t>
            </a:r>
            <a:r>
              <a:rPr lang="en-US" altLang="ko-KR" dirty="0"/>
              <a:t> </a:t>
            </a:r>
            <a:r>
              <a:rPr lang="ko-KR" altLang="en-US" dirty="0"/>
              <a:t>스팸차단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01181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 M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권한 대응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 M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권한 대응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사용자가 앱에 필요한 권한을 해제하는 기능이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 M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추가되어 권한을 해지한 경우 기능 동작이 불가능함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대부분의 앱들이 앱 </a:t>
                      </a:r>
                      <a:r>
                        <a:rPr lang="ko-KR" altLang="en-US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시작시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필요한 권한을 일괄적으로 획득하여 사용자의 불편을 초래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앱 권한이 필요한 기능 </a:t>
                      </a:r>
                      <a:r>
                        <a:rPr lang="ko-KR" altLang="en-US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실행시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권한 체크 기능을 </a:t>
                      </a:r>
                      <a:r>
                        <a:rPr lang="ko-KR" altLang="en-US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실행함으로서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사용자의 불편함 감소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9"/>
          <a:stretch/>
        </p:blipFill>
        <p:spPr>
          <a:xfrm>
            <a:off x="729045" y="1852260"/>
            <a:ext cx="2384564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95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9AAB8A-74A5-434E-9270-24137462E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707534"/>
              </p:ext>
            </p:extLst>
          </p:nvPr>
        </p:nvGraphicFramePr>
        <p:xfrm>
          <a:off x="4664968" y="1808970"/>
          <a:ext cx="4464745" cy="464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PROFILE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스포츠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오락실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kt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스팸차단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ITPouch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MyARS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182235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이외 프로젝트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78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860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한국 </a:t>
            </a:r>
            <a:r>
              <a:rPr lang="en-US" altLang="ko-KR" sz="1400" dirty="0"/>
              <a:t>/ </a:t>
            </a:r>
            <a:r>
              <a:rPr lang="ko-KR" altLang="en-US" sz="1400" dirty="0"/>
              <a:t>중국 대상 </a:t>
            </a:r>
            <a:r>
              <a:rPr lang="en-US" altLang="ko-KR" sz="1400" dirty="0"/>
              <a:t>Beauty Contents </a:t>
            </a:r>
            <a:r>
              <a:rPr lang="ko-KR" altLang="en-US" sz="1400" dirty="0"/>
              <a:t>를 제공하여 앱 사용자에게 정보제공 및 제품추천 </a:t>
            </a:r>
            <a:r>
              <a:rPr lang="en-US" altLang="ko-KR" sz="1400" dirty="0"/>
              <a:t>/ </a:t>
            </a:r>
            <a:r>
              <a:rPr lang="ko-KR" altLang="en-US" sz="1400" dirty="0"/>
              <a:t>기타 이벤트 진행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ITPouch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210510"/>
              </p:ext>
            </p:extLst>
          </p:nvPr>
        </p:nvGraphicFramePr>
        <p:xfrm>
          <a:off x="3930700" y="1852261"/>
          <a:ext cx="5232483" cy="40956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개발기간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2015.03.01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투입률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(%)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60%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개발범위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팝업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이미지 로딩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Swipe, QR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GCM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등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 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Studio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9579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업무내용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Google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Play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상용화 서비스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Json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형상관리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SVN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GCM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사용하여 사용자에게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Token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Push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테블릿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포함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Level 14 ~ 23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모든단말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적용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디자이너와의 커뮤니케이션 개발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233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5" y="1879954"/>
            <a:ext cx="2545193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9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메인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ITPouch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404105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Butterknife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사용으로 단순 코드 지양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RecyclerView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상단은 가로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Swipe,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중단은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GridLayout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RecyclerView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하나에 다양한 동작 가능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클릭 시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Browser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호출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중단클릭 시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Detail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화면을 이동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DrawLayout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적용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(Left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메뉴 사용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속도 이슈로 인하여 리스트를 한번에 불러오지 않고 스크롤 시 동적 호출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빠른 이미지 로딩을 위해 </a:t>
                      </a: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webp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/>
          <a:stretch/>
        </p:blipFill>
        <p:spPr>
          <a:xfrm>
            <a:off x="729045" y="1852260"/>
            <a:ext cx="2380834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26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메인 화면 </a:t>
            </a:r>
            <a:r>
              <a:rPr lang="en-US" altLang="ko-KR" sz="1400" dirty="0"/>
              <a:t>- Detail</a:t>
            </a:r>
            <a:endParaRPr lang="ko-KR" altLang="en-US" sz="1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5-2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ITPouch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557866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Detail</a:t>
                      </a: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서버에서 내려준 데이터를 다른 앱에게 공유 가능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(Line,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Kakao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FragmentActivity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+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ViewPager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통하여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Swipe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빠른 이미지 로딩을 위해 </a:t>
                      </a: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webp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Webp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/ gif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 동영상 짤 지원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4" y="1852260"/>
            <a:ext cx="2380835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4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defTabSz="914229">
              <a:spcBef>
                <a:spcPct val="0"/>
              </a:spcBef>
              <a:buNone/>
              <a:defRPr lang="ko-KR" altLang="en-US" sz="255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Contents</a:t>
            </a:r>
            <a:endParaRPr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691133"/>
              </p:ext>
            </p:extLst>
          </p:nvPr>
        </p:nvGraphicFramePr>
        <p:xfrm>
          <a:off x="4664968" y="1808970"/>
          <a:ext cx="4464745" cy="464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PROFILE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스포츠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오락실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kt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스팸차단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ITPouch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MyARS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182235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이외 프로젝트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78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0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메인 화면 </a:t>
            </a:r>
            <a:r>
              <a:rPr lang="en-US" altLang="ko-KR" sz="1400" dirty="0"/>
              <a:t>- Navigation</a:t>
            </a:r>
            <a:endParaRPr lang="ko-KR" altLang="en-US" sz="1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5-3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ITPouch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73799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Navigation</a:t>
                      </a: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DrawLayout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Left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메뉴를 </a:t>
                      </a:r>
                      <a:r>
                        <a:rPr lang="ko-KR" altLang="en-US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커스텀하여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구성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ExpandableListView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사용하여 사용자가 스크롤 하지않고 원하는 메뉴에 접근 가능하도록 펼쳐지는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List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구성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파편화된 해상도 완벽 지원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Beacon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및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GPS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"/>
          <a:stretch/>
        </p:blipFill>
        <p:spPr>
          <a:xfrm>
            <a:off x="735428" y="1852260"/>
            <a:ext cx="2374451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816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QR</a:t>
            </a:r>
            <a:r>
              <a:rPr lang="ko-KR" altLang="en-US" sz="1400" dirty="0"/>
              <a:t>코드 인식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5-4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ITPouch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01515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QR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코드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Zxing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을 사용한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QR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코드 구현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Custom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하여 가로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세로로 구현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인식 후 해당 데이터를 통해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Browser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6" y="1852260"/>
            <a:ext cx="228825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NFC </a:t>
            </a:r>
            <a:r>
              <a:rPr lang="ko-KR" altLang="en-US" sz="1400" dirty="0"/>
              <a:t>인식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5-5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ITPouch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51996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NFC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인식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NFC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태그를 인식하여 해당 제품으로 이동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NFC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단말 여부를 확인하여 해당 기능 지원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"/>
          <a:stretch/>
        </p:blipFill>
        <p:spPr>
          <a:xfrm>
            <a:off x="729046" y="1852260"/>
            <a:ext cx="2374451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38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2B01722-DD39-6B46-BD71-C2A19B030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42420"/>
              </p:ext>
            </p:extLst>
          </p:nvPr>
        </p:nvGraphicFramePr>
        <p:xfrm>
          <a:off x="4664968" y="1808970"/>
          <a:ext cx="4464745" cy="464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PROFILE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스포츠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오락실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kt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스팸차단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ITPouch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MyARS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182235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이외 프로젝트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78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538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646331"/>
          </a:xfrm>
        </p:spPr>
        <p:txBody>
          <a:bodyPr/>
          <a:lstStyle/>
          <a:p>
            <a:r>
              <a:rPr lang="en-US" altLang="ko-KR" sz="1400" dirty="0"/>
              <a:t>- KT </a:t>
            </a:r>
            <a:r>
              <a:rPr lang="ko-KR" altLang="en-US" sz="1400" dirty="0"/>
              <a:t>부가서비스로 준비중인 앱으로서</a:t>
            </a:r>
            <a:r>
              <a:rPr lang="en-US" altLang="ko-KR" sz="1400" dirty="0"/>
              <a:t>, KT</a:t>
            </a:r>
            <a:r>
              <a:rPr lang="ko-KR" altLang="en-US" sz="1400" dirty="0"/>
              <a:t>에서 </a:t>
            </a:r>
            <a:r>
              <a:rPr lang="en-US" altLang="ko-KR" sz="1400" dirty="0"/>
              <a:t>114</a:t>
            </a:r>
            <a:r>
              <a:rPr lang="ko-KR" altLang="en-US" sz="1400" dirty="0"/>
              <a:t>로 문자를 보내게 되면 자동으로 회신을 받는 기능을 이용하여 서버에 시나리오가 저장되어 있고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시나리오에 맞는 문자를 사용자가 보내게 되면 미리 </a:t>
            </a:r>
            <a:r>
              <a:rPr lang="ko-KR" altLang="en-US" sz="1400" dirty="0" err="1"/>
              <a:t>지정해놓은</a:t>
            </a:r>
            <a:r>
              <a:rPr lang="ko-KR" altLang="en-US" sz="1400" dirty="0"/>
              <a:t> 응답을 받는 자동 문자 응답 시스템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MyARS</a:t>
            </a:r>
            <a:r>
              <a:rPr lang="en-US" altLang="ko-KR" dirty="0"/>
              <a:t>-Proto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81637"/>
              </p:ext>
            </p:extLst>
          </p:nvPr>
        </p:nvGraphicFramePr>
        <p:xfrm>
          <a:off x="3930700" y="1852261"/>
          <a:ext cx="5232483" cy="43577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개발기간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2016.01.01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2016.06.31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투입률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(%)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개발범위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개발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 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Studio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9579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업무내용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상용화 전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ProtoType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서버와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Socket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형상관리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SVN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머티리얼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디자인 가이드 사이트 확인하며 적용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별도 디자이너 없이 스스로 개발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소스 내 문자 전송 기능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내부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조회하여 주소록 및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SMS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 관리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2334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4" y="1879954"/>
            <a:ext cx="2545193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메인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MyARS</a:t>
            </a:r>
            <a:r>
              <a:rPr lang="en-US" altLang="ko-KR" dirty="0"/>
              <a:t>-Proto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629215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서버와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Socket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Socket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통신을 하게 되면 하나의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Channel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성능테스트 시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개까지 동시접속 확인 완료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설문조사 서비스가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On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 때 사용자가 해당 앱을 깐 관리자에게 문자를 보내게 되면 앱에서는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에서 해당 문자를 분석하여 번호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문구를 서버에 보냄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서버에서 처리 후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리턴코드를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받은 뒤 채널 종료하는 방식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 SQLite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주고받은 데이터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저장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일단위로 주고받은 문자 확인 가능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/>
          <a:stretch/>
        </p:blipFill>
        <p:spPr>
          <a:xfrm>
            <a:off x="729045" y="1852260"/>
            <a:ext cx="2367829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93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주고받은 문자</a:t>
            </a:r>
            <a:r>
              <a:rPr lang="en-US" altLang="ko-KR" sz="1400" dirty="0"/>
              <a:t>(</a:t>
            </a:r>
            <a:r>
              <a:rPr lang="ko-KR" altLang="en-US" sz="1400" dirty="0"/>
              <a:t>참고화면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6-2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MyARS</a:t>
            </a:r>
            <a:r>
              <a:rPr lang="en-US" altLang="ko-KR" dirty="0"/>
              <a:t>-Proto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90683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사용자와 관리자가 주고받은 문자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사용자는 직접 관리자 번호로 보내는 것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관리자는 서버에 등록된 문구를 자동으로 사용자에게 답장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/>
          <a:stretch/>
        </p:blipFill>
        <p:spPr>
          <a:xfrm>
            <a:off x="729045" y="1852260"/>
            <a:ext cx="2367830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4092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미등록 사용자 리스트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6-3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MyARS</a:t>
            </a:r>
            <a:r>
              <a:rPr lang="en-US" altLang="ko-KR" dirty="0"/>
              <a:t>-Proto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53545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미등록 사용자 리스트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저장된 데이터 불러와서 리스트 구성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 Insert, Delete, Update, Create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"/>
          <a:stretch/>
        </p:blipFill>
        <p:spPr>
          <a:xfrm>
            <a:off x="722423" y="1852260"/>
            <a:ext cx="2374451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247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문자 보내기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6-4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MyARS</a:t>
            </a:r>
            <a:r>
              <a:rPr lang="en-US" altLang="ko-KR" dirty="0"/>
              <a:t>-Proto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36776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문자 보내기 화면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앱에서 문자를 보내고 싶을 때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Defalut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앱인 메시지 앱을 띄울 수 있지만 별도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구성 요청함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메시지 앱과 유사하게 구현하여 내용입력 후 보내기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문자 전송 가능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"/>
          <a:stretch/>
        </p:blipFill>
        <p:spPr>
          <a:xfrm>
            <a:off x="722422" y="1831405"/>
            <a:ext cx="2374451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주소록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6-5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MyARS</a:t>
            </a:r>
            <a:r>
              <a:rPr lang="en-US" altLang="ko-KR" dirty="0"/>
              <a:t>-Proto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82995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주소록 화면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이전 메시지 화면에서 전화번호를 가지고 오고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싶은경우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띄우는 화면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주소록앱을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띄울 수 있지만 별도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구성 요청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내부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에서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 Provider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주소록 데이터를 가져와 해당 화면과 같이 구성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완료버튼 클릭 시 메시지 화면으로 해당 번호 이동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"/>
          <a:stretch/>
        </p:blipFill>
        <p:spPr>
          <a:xfrm>
            <a:off x="722421" y="1831405"/>
            <a:ext cx="2374451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7867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8CBF30-FAC2-6343-BCBE-C0514A3A9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711396"/>
              </p:ext>
            </p:extLst>
          </p:nvPr>
        </p:nvGraphicFramePr>
        <p:xfrm>
          <a:off x="4664968" y="1808970"/>
          <a:ext cx="4464745" cy="464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PROFILE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스포츠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오락실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kt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스팸차단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ITPouch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MyARS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182235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이외 프로젝트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78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170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B8A9DF-10EB-6041-AF73-2060419DF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47279"/>
              </p:ext>
            </p:extLst>
          </p:nvPr>
        </p:nvGraphicFramePr>
        <p:xfrm>
          <a:off x="4664968" y="1808970"/>
          <a:ext cx="4464745" cy="464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PROFILE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스포츠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오락실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kt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스팸차단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ITPouch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MyARS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182235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이외 프로젝트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78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615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94795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사용자가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로또번호를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앱에 등록해 놓으면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로또당첨시간에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맞춰 알람을 통해 알려주고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앱에 등록된 번호들 중에서 당첨된 번호 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총 당첨자 수 를 표시해 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번호 추천 기능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서버에 로직 적용하여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내려줌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코드를 통해 당첨자 확인 가능</a:t>
            </a:r>
            <a:endParaRPr lang="ko-KR" altLang="en-US" sz="1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solidFill>
                  <a:schemeClr val="tx1"/>
                </a:solidFill>
              </a:rPr>
              <a:t>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로또 앱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098290"/>
              </p:ext>
            </p:extLst>
          </p:nvPr>
        </p:nvGraphicFramePr>
        <p:xfrm>
          <a:off x="3930700" y="1852261"/>
          <a:ext cx="5232483" cy="46320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개발기간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2014.05.01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2014.07.31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투입률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(%)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50%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개발범위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코드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구성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 모듈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애니메이션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 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Eclipse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9579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업무내용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GooglePlay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등록된 앱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Json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Tab Layout UI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적용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번호추천 시 로또가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도는듯한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애니메이션 적용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추천한 번호 내부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저장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QR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코드 적용을 통해 앱 내에서 당첨자 확인가능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accent1"/>
                          </a:solidFill>
                        </a:rPr>
                        <a:t>로또 홈페이지에서 당첨번호리스트 조회 </a:t>
                      </a:r>
                      <a:r>
                        <a:rPr lang="en-US" altLang="ko-KR" sz="1200" baseline="0" dirty="0">
                          <a:solidFill>
                            <a:schemeClr val="accent1"/>
                          </a:solidFill>
                        </a:rPr>
                        <a:t>API</a:t>
                      </a:r>
                      <a:r>
                        <a:rPr lang="ko-KR" altLang="en-US" sz="1200" baseline="0" dirty="0">
                          <a:solidFill>
                            <a:schemeClr val="accent1"/>
                          </a:solidFill>
                        </a:rPr>
                        <a:t>를 </a:t>
                      </a:r>
                      <a:r>
                        <a:rPr lang="ko-KR" altLang="en-US" sz="1200" baseline="0" dirty="0" err="1">
                          <a:solidFill>
                            <a:schemeClr val="accent1"/>
                          </a:solidFill>
                        </a:rPr>
                        <a:t>지원해주지않아</a:t>
                      </a:r>
                      <a:r>
                        <a:rPr lang="ko-KR" altLang="en-US" sz="1200" baseline="0" dirty="0">
                          <a:solidFill>
                            <a:schemeClr val="accent1"/>
                          </a:solidFill>
                        </a:rPr>
                        <a:t> 서비스 종료</a:t>
                      </a:r>
                      <a:endParaRPr lang="en-US" altLang="ko-KR" sz="1200" baseline="0" dirty="0">
                        <a:solidFill>
                          <a:schemeClr val="accent1"/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2334"/>
                  </a:ext>
                </a:extLst>
              </a:tr>
            </a:tbl>
          </a:graphicData>
        </a:graphic>
      </p:graphicFrame>
      <p:pic>
        <p:nvPicPr>
          <p:cNvPr id="10" name="Picture 3" descr="Screenshot_20160526-1039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3" y="1879954"/>
            <a:ext cx="2545193" cy="40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461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49244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ko-KR" dirty="0"/>
              <a:t>병원에서 이명이 있는 환자에게 이명이 있는 주파수를 알려주면 해당 주파수를 제거하여 사용자에게 들려주어 치료되게 하는 앱</a:t>
            </a:r>
            <a:endParaRPr lang="ko-KR" altLang="en-US" sz="1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solidFill>
                  <a:schemeClr val="tx1"/>
                </a:solidFill>
              </a:rPr>
              <a:t>-2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 </a:t>
            </a:r>
            <a:r>
              <a:rPr lang="ko-KR" altLang="en-US" dirty="0" err="1"/>
              <a:t>포레스트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013171"/>
              </p:ext>
            </p:extLst>
          </p:nvPr>
        </p:nvGraphicFramePr>
        <p:xfrm>
          <a:off x="3930700" y="1852261"/>
          <a:ext cx="5232483" cy="46320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개발기간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2014.08.01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2015.03.31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투입률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(%)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10%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개발범위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통신모듈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Proto Type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앱 개발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 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Eclipse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9579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업무내용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GooglePlay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등록된 앱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Json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머티리얼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디자인 적용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accent1"/>
                          </a:solidFill>
                        </a:rPr>
                        <a:t>기존 </a:t>
                      </a:r>
                      <a:r>
                        <a:rPr lang="en-US" altLang="ko-KR" sz="1200" baseline="0" dirty="0">
                          <a:solidFill>
                            <a:schemeClr val="accent1"/>
                          </a:solidFill>
                        </a:rPr>
                        <a:t>Proto Type </a:t>
                      </a:r>
                      <a:r>
                        <a:rPr lang="ko-KR" altLang="en-US" sz="1200" baseline="0" dirty="0">
                          <a:solidFill>
                            <a:schemeClr val="accent1"/>
                          </a:solidFill>
                        </a:rPr>
                        <a:t>앱 개발 시 주파수를 제거</a:t>
                      </a:r>
                      <a:r>
                        <a:rPr lang="en-US" altLang="ko-KR" sz="1200" baseline="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accent1"/>
                          </a:solidFill>
                        </a:rPr>
                        <a:t>엔진에서 주파수 제거 가능</a:t>
                      </a:r>
                      <a:r>
                        <a:rPr lang="en-US" altLang="ko-KR" sz="1200" baseline="0" dirty="0">
                          <a:solidFill>
                            <a:schemeClr val="accent1"/>
                          </a:solidFill>
                        </a:rPr>
                        <a:t>)</a:t>
                      </a:r>
                      <a:r>
                        <a:rPr lang="ko-KR" altLang="en-US" sz="1200" baseline="0" dirty="0">
                          <a:solidFill>
                            <a:schemeClr val="accent1"/>
                          </a:solidFill>
                        </a:rPr>
                        <a:t>하여 음악재생해주는 플레이어 기능까지 개발 하였지만 실제 상용화 서비스 앱에서는 기본구조 개발 후 다른 업무 진행</a:t>
                      </a:r>
                      <a:endParaRPr lang="en-US" altLang="ko-KR" sz="1200" baseline="0" dirty="0">
                        <a:solidFill>
                          <a:schemeClr val="accent1"/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2334"/>
                  </a:ext>
                </a:extLst>
              </a:tr>
            </a:tbl>
          </a:graphicData>
        </a:graphic>
      </p:graphicFrame>
      <p:pic>
        <p:nvPicPr>
          <p:cNvPr id="9" name="Picture 3" descr="Screenshot_20160526-1918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2" y="1879954"/>
            <a:ext cx="2545193" cy="40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455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69450" y="3152774"/>
            <a:ext cx="2428876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2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3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0" name="제목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 defTabSz="914229" rtl="0" eaLnBrk="1" latinLnBrk="1" hangingPunct="1">
              <a:spcBef>
                <a:spcPct val="0"/>
              </a:spcBef>
              <a:buNone/>
              <a:defRPr lang="ko-KR" altLang="en-US" sz="2600" b="1" kern="1200" spc="-60" baseline="0" dirty="0">
                <a:ln>
                  <a:noFill/>
                </a:ln>
                <a:solidFill>
                  <a:srgbClr val="FF0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Profile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881059"/>
              </p:ext>
            </p:extLst>
          </p:nvPr>
        </p:nvGraphicFramePr>
        <p:xfrm>
          <a:off x="2722154" y="1408507"/>
          <a:ext cx="6604001" cy="4717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9583">
                  <a:extLst>
                    <a:ext uri="{9D8B030D-6E8A-4147-A177-3AD203B41FA5}">
                      <a16:colId xmlns:a16="http://schemas.microsoft.com/office/drawing/2014/main" val="8083109"/>
                    </a:ext>
                  </a:extLst>
                </a:gridCol>
                <a:gridCol w="2403566">
                  <a:extLst>
                    <a:ext uri="{9D8B030D-6E8A-4147-A177-3AD203B41FA5}">
                      <a16:colId xmlns:a16="http://schemas.microsoft.com/office/drawing/2014/main" val="1633095876"/>
                    </a:ext>
                  </a:extLst>
                </a:gridCol>
                <a:gridCol w="2820852">
                  <a:extLst>
                    <a:ext uri="{9D8B030D-6E8A-4147-A177-3AD203B41FA5}">
                      <a16:colId xmlns:a16="http://schemas.microsoft.com/office/drawing/2014/main" val="3643142508"/>
                    </a:ext>
                  </a:extLst>
                </a:gridCol>
              </a:tblGrid>
              <a:tr h="48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0201"/>
                  </a:ext>
                </a:extLst>
              </a:tr>
              <a:tr h="489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김기훈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85704"/>
                  </a:ext>
                </a:extLst>
              </a:tr>
              <a:tr h="489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1991.01.17(28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70543"/>
                  </a:ext>
                </a:extLst>
              </a:tr>
              <a:tr h="964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학력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년제 컴퓨터공학사 보유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인하공업전문대학 컴퓨터 시스템과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졸업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4.22 / 4.5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원격평생교육원 숭실대학교 학사학위 취득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학점은행제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8394"/>
                  </a:ext>
                </a:extLst>
              </a:tr>
              <a:tr h="489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경력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2013.08.01 –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24091"/>
                  </a:ext>
                </a:extLst>
              </a:tr>
              <a:tr h="489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경기 김포시 김포한강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144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초당마을 주공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APT 103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1405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97986"/>
                  </a:ext>
                </a:extLst>
              </a:tr>
              <a:tr h="6834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자격증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정보처리산업기사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워드프로세서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컴퓨터 활용능력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급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운전면허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종보통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992405"/>
                  </a:ext>
                </a:extLst>
              </a:tr>
              <a:tr h="489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병력사항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2010.02.23 ~ 2011.12.11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육군 만기 전역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07238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3" y="1408506"/>
            <a:ext cx="1681561" cy="21620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650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02ACD16-5AB3-0347-B18E-E58408A0E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566"/>
              </p:ext>
            </p:extLst>
          </p:nvPr>
        </p:nvGraphicFramePr>
        <p:xfrm>
          <a:off x="4664968" y="1808970"/>
          <a:ext cx="4464745" cy="464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PROFILE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스포츠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네임드 오락실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kt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스팸차단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ITPouch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MyARS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182235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이외 프로젝트</a:t>
                      </a:r>
                      <a:endParaRPr lang="en-US" altLang="ko-KR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78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46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스포츠 경기 정보 및 프로토 정보를 실시간으로 제공해주는 커뮤니티 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60215" y="248970"/>
            <a:ext cx="468831" cy="276999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네임드 스포츠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13874"/>
              </p:ext>
            </p:extLst>
          </p:nvPr>
        </p:nvGraphicFramePr>
        <p:xfrm>
          <a:off x="3930700" y="1852261"/>
          <a:ext cx="5232483" cy="40956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개발기간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2016.10.17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투입률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(%)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개발범위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개발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 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Studio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9579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업무내용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Firebase(Remote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Config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FCM)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Web Socket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Git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Rest API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테블릿 제외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Level 9 ~ 25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모든단말 적용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Zeplin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23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973C788-170D-F24A-848E-6F506497A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"/>
          <a:stretch/>
        </p:blipFill>
        <p:spPr>
          <a:xfrm>
            <a:off x="729046" y="1852261"/>
            <a:ext cx="2545193" cy="40956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2F0B-2654-1C47-886B-91C7565A3A54}"/>
              </a:ext>
            </a:extLst>
          </p:cNvPr>
          <p:cNvSpPr/>
          <p:nvPr/>
        </p:nvSpPr>
        <p:spPr>
          <a:xfrm>
            <a:off x="1609859" y="5589431"/>
            <a:ext cx="1004552" cy="358523"/>
          </a:xfrm>
          <a:prstGeom prst="rect">
            <a:avLst/>
          </a:prstGeom>
          <a:solidFill>
            <a:srgbClr val="2196F4"/>
          </a:solidFill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kumimoji="1" lang="ko-KR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1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 네임드 웹 사이트에서 제공하는 게임</a:t>
            </a:r>
            <a:r>
              <a:rPr lang="en-US" altLang="ko-KR" sz="1400" dirty="0"/>
              <a:t>(</a:t>
            </a:r>
            <a:r>
              <a:rPr lang="ko-KR" altLang="en-US" sz="1400" dirty="0"/>
              <a:t>다리다리</a:t>
            </a:r>
            <a:r>
              <a:rPr lang="en-US" altLang="ko-KR" sz="1400" dirty="0"/>
              <a:t>,</a:t>
            </a:r>
            <a:r>
              <a:rPr lang="ko-KR" altLang="en-US" sz="1400" dirty="0"/>
              <a:t> 달팽이</a:t>
            </a:r>
            <a:r>
              <a:rPr lang="en-US" altLang="ko-KR" sz="1400" dirty="0"/>
              <a:t>,</a:t>
            </a:r>
            <a:r>
              <a:rPr lang="ko-KR" altLang="en-US" sz="1400" dirty="0"/>
              <a:t> 사다리</a:t>
            </a:r>
            <a:r>
              <a:rPr lang="en-US" altLang="ko-KR" sz="1400" dirty="0"/>
              <a:t>)</a:t>
            </a:r>
            <a:r>
              <a:rPr lang="ko-KR" altLang="en-US" sz="1400" dirty="0"/>
              <a:t> 및 채팅을 제공하는 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60215" y="248970"/>
            <a:ext cx="468831" cy="276999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네임드 오락실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99093"/>
              </p:ext>
            </p:extLst>
          </p:nvPr>
        </p:nvGraphicFramePr>
        <p:xfrm>
          <a:off x="3930700" y="1852261"/>
          <a:ext cx="5232483" cy="40956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개발기간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2016.10.17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투입률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(%)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50%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개발범위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개발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 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Studio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9579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업무내용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Firebase(Remote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Config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FCM)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Web Socket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Git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Rest API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테블릿 제외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Level 9 ~ 25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모든단말 적용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Zeplin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23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606BDC1-4557-F640-94CE-AA2B61612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"/>
          <a:stretch/>
        </p:blipFill>
        <p:spPr>
          <a:xfrm>
            <a:off x="729046" y="1888931"/>
            <a:ext cx="2545193" cy="4075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22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430887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en-US" altLang="ko-KR" sz="1400" dirty="0" err="1"/>
              <a:t>kt</a:t>
            </a:r>
            <a:r>
              <a:rPr lang="ko-KR" altLang="en-US" sz="1400" dirty="0"/>
              <a:t>에서 사용자가 원하는 메시지를 차단할 수 있는 부가서비스로</a:t>
            </a:r>
            <a:r>
              <a:rPr lang="en-US" altLang="ko-KR" sz="1400" dirty="0"/>
              <a:t>, Android / iOS </a:t>
            </a:r>
            <a:r>
              <a:rPr lang="ko-KR" altLang="en-US" sz="1400" dirty="0"/>
              <a:t>앱이 있으며 이중 </a:t>
            </a:r>
            <a:r>
              <a:rPr lang="en-US" altLang="ko-KR" sz="1400" dirty="0"/>
              <a:t>Android </a:t>
            </a:r>
            <a:r>
              <a:rPr lang="ko-KR" altLang="en-US" sz="1400" dirty="0"/>
              <a:t>개발 투입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kt</a:t>
            </a:r>
            <a:r>
              <a:rPr lang="en-US" altLang="ko-KR" dirty="0"/>
              <a:t> </a:t>
            </a:r>
            <a:r>
              <a:rPr lang="ko-KR" altLang="en-US" dirty="0"/>
              <a:t>스팸차단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6" y="1892299"/>
            <a:ext cx="2545193" cy="407230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99340"/>
              </p:ext>
            </p:extLst>
          </p:nvPr>
        </p:nvGraphicFramePr>
        <p:xfrm>
          <a:off x="3930700" y="1852261"/>
          <a:ext cx="5232483" cy="40956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개발기간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2013.08.01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2016.10.17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투입률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(%)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개발범위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개발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31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개발 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Eclipse / Android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Studio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9579">
                <a:tc>
                  <a:txBody>
                    <a:bodyPr/>
                    <a:lstStyle/>
                    <a:p>
                      <a:pPr marL="0" marR="0" lvl="0" indent="0" algn="ctr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업무내용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Google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Play / One Store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상용화 서비스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Xml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통신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형상관리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SVN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Android M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대응 완료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테블릿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제외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Level 9 ~ 23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모든단말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적용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디자이너와의 커뮤니케이션 개발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02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25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65518" y="618366"/>
            <a:ext cx="8597666" cy="215444"/>
          </a:xfrm>
        </p:spPr>
        <p:txBody>
          <a:bodyPr/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간편로그인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kt</a:t>
            </a:r>
            <a:r>
              <a:rPr lang="en-US" altLang="ko-KR" dirty="0"/>
              <a:t> </a:t>
            </a:r>
            <a:r>
              <a:rPr lang="ko-KR" altLang="en-US" dirty="0"/>
              <a:t>스팸차단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8544"/>
              </p:ext>
            </p:extLst>
          </p:nvPr>
        </p:nvGraphicFramePr>
        <p:xfrm>
          <a:off x="3930700" y="1852261"/>
          <a:ext cx="5232483" cy="41023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tx1">
                            <a:lumMod val="50000"/>
                            <a:lumOff val="50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50000"/>
                            <a:lumOff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66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</a:p>
                  </a:txBody>
                  <a:tcPr marL="99060" marR="99060" marT="45692" marB="45692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 로그인 화면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22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KT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간편로그인 사용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KT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내부라이브러리 중 간편로그인 을 통하여 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KT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앱 </a:t>
                      </a:r>
                      <a:r>
                        <a:rPr lang="ko-KR" altLang="en-US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들간의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자동로그인 구현</a:t>
                      </a:r>
                      <a:endParaRPr lang="en-US" altLang="ko-KR" sz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KT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내부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연동규격서 문서를 보고 작업 가능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다양한 로그인 방식 체험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이외 번호로그인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ID/PW 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방식 존재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번호로그인 시 인증번호 문자를 받는데 </a:t>
                      </a:r>
                      <a:r>
                        <a:rPr lang="en-US" altLang="ko-KR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Broadcast</a:t>
                      </a:r>
                      <a:r>
                        <a:rPr lang="ko-KR" altLang="en-US" sz="1200" u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통해 자동 문자입력 가능</a:t>
                      </a:r>
                      <a:endParaRPr lang="en-US" altLang="ko-KR" sz="1200" u="none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060" marR="99060" marT="45692" marB="4569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"/>
          <a:stretch/>
        </p:blipFill>
        <p:spPr>
          <a:xfrm>
            <a:off x="729045" y="1852260"/>
            <a:ext cx="2373357" cy="40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8752622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6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0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8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noFill/>
        </a:ln>
        <a:effectLst/>
      </a:spPr>
      <a:bodyPr lIns="900000" tIns="0" rIns="0" bIns="0" rtlCol="0" anchor="ctr"/>
      <a:lstStyle>
        <a:defPPr indent="-265113" algn="ctr">
          <a:lnSpc>
            <a:spcPct val="130000"/>
          </a:lnSpc>
          <a:defRPr sz="1800" b="1" spc="-6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15032</TotalTime>
  <Words>1514</Words>
  <Application>Microsoft Macintosh PowerPoint</Application>
  <PresentationFormat>A4 용지(210x297mm)</PresentationFormat>
  <Paragraphs>457</Paragraphs>
  <Slides>33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굴림</vt:lpstr>
      <vt:lpstr>맑은 고딕</vt:lpstr>
      <vt:lpstr>Arial</vt:lpstr>
      <vt:lpstr>5_디자인 사용자 지정</vt:lpstr>
      <vt:lpstr>6_디자인 사용자 지정</vt:lpstr>
      <vt:lpstr>4_디자인 사용자 지정</vt:lpstr>
      <vt:lpstr>10_디자인 사용자 지정</vt:lpstr>
      <vt:lpstr>7_디자인 사용자 지정</vt:lpstr>
      <vt:lpstr>8_디자인 사용자 지정</vt:lpstr>
      <vt:lpstr>9_디자인 사용자 지정</vt:lpstr>
      <vt:lpstr>PowerPoint 프레젠테이션</vt:lpstr>
      <vt:lpstr>PowerPoint 프레젠테이션</vt:lpstr>
      <vt:lpstr>PowerPoint 프레젠테이션</vt:lpstr>
      <vt:lpstr>Profile</vt:lpstr>
      <vt:lpstr>PowerPoint 프레젠테이션</vt:lpstr>
      <vt:lpstr>네임드 스포츠</vt:lpstr>
      <vt:lpstr>네임드 오락실</vt:lpstr>
      <vt:lpstr>kt 스팸차단</vt:lpstr>
      <vt:lpstr>kt 스팸차단</vt:lpstr>
      <vt:lpstr>kt 스팸차단</vt:lpstr>
      <vt:lpstr>kt 스팸차단</vt:lpstr>
      <vt:lpstr>kt 스팸차단</vt:lpstr>
      <vt:lpstr>kt 스팸차단</vt:lpstr>
      <vt:lpstr>kt 스팸차단</vt:lpstr>
      <vt:lpstr>kt 스팸차단</vt:lpstr>
      <vt:lpstr>PowerPoint 프레젠테이션</vt:lpstr>
      <vt:lpstr>ITPouch</vt:lpstr>
      <vt:lpstr>ITPouch</vt:lpstr>
      <vt:lpstr>ITPouch</vt:lpstr>
      <vt:lpstr>ITPouch</vt:lpstr>
      <vt:lpstr>ITPouch</vt:lpstr>
      <vt:lpstr>ITPouch</vt:lpstr>
      <vt:lpstr>PowerPoint 프레젠테이션</vt:lpstr>
      <vt:lpstr>MyARS-Proto</vt:lpstr>
      <vt:lpstr>MyARS-Proto</vt:lpstr>
      <vt:lpstr>MyARS-Proto</vt:lpstr>
      <vt:lpstr>MyARS-Proto</vt:lpstr>
      <vt:lpstr>MyARS-Proto</vt:lpstr>
      <vt:lpstr>MyARS-Proto</vt:lpstr>
      <vt:lpstr>PowerPoint 프레젠테이션</vt:lpstr>
      <vt:lpstr>로또 앱</vt:lpstr>
      <vt:lpstr>사운드 포레스트</vt:lpstr>
      <vt:lpstr>PowerPoint 프레젠테이션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misun</dc:creator>
  <cp:lastModifiedBy>김기훈</cp:lastModifiedBy>
  <cp:revision>2849</cp:revision>
  <cp:lastPrinted>2016-01-04T09:21:15Z</cp:lastPrinted>
  <dcterms:created xsi:type="dcterms:W3CDTF">2012-07-19T05:14:20Z</dcterms:created>
  <dcterms:modified xsi:type="dcterms:W3CDTF">2018-02-23T07:51:19Z</dcterms:modified>
</cp:coreProperties>
</file>